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0" r:id="rId3"/>
    <p:sldId id="265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1A56AA-0EC5-4B28-86EE-6D15080BE5AD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0A685C-575D-4C86-AD91-BEF0395972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4HdV6a3wI3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-global-warming_ist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tx2">
                <a:lumMod val="1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14414" y="2143116"/>
            <a:ext cx="7301999" cy="120032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IN" sz="7200" b="1" dirty="0" smtClean="0">
                <a:solidFill>
                  <a:schemeClr val="bg1"/>
                </a:solidFill>
              </a:rPr>
              <a:t>Global Warming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4071942"/>
            <a:ext cx="5527988" cy="70788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IN" sz="4000" dirty="0" err="1" smtClean="0">
                <a:solidFill>
                  <a:schemeClr val="bg1"/>
                </a:solidFill>
              </a:rPr>
              <a:t>Nidhi</a:t>
            </a:r>
            <a:r>
              <a:rPr lang="en-IN" sz="4000" dirty="0" smtClean="0">
                <a:solidFill>
                  <a:schemeClr val="bg1"/>
                </a:solidFill>
              </a:rPr>
              <a:t> </a:t>
            </a:r>
            <a:r>
              <a:rPr lang="en-IN" sz="4000" dirty="0" err="1" smtClean="0">
                <a:solidFill>
                  <a:schemeClr val="bg1"/>
                </a:solidFill>
              </a:rPr>
              <a:t>Saini</a:t>
            </a:r>
            <a:r>
              <a:rPr lang="en-IN" sz="4000" dirty="0" smtClean="0">
                <a:solidFill>
                  <a:schemeClr val="bg1"/>
                </a:solidFill>
              </a:rPr>
              <a:t>( T00671429)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357298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N" dirty="0" smtClean="0">
                <a:solidFill>
                  <a:schemeClr val="bg1"/>
                </a:solidFill>
              </a:rPr>
              <a:t>Which of these contribute to current global warming?</a:t>
            </a:r>
          </a:p>
          <a:p>
            <a:pPr marL="342900" indent="-3429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Sun Spots</a:t>
            </a:r>
          </a:p>
          <a:p>
            <a:pPr marL="342900" indent="-3429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Carbon dioxide emissions.</a:t>
            </a:r>
          </a:p>
          <a:p>
            <a:pPr marL="342900" indent="-3429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Oxygen</a:t>
            </a:r>
          </a:p>
          <a:p>
            <a:pPr marL="342900" indent="-342900">
              <a:buFont typeface="+mj-lt"/>
              <a:buAutoNum type="alphaLcParenR"/>
            </a:pPr>
            <a:r>
              <a:rPr lang="en-IN" dirty="0" smtClean="0">
                <a:solidFill>
                  <a:schemeClr val="bg1"/>
                </a:solidFill>
              </a:rPr>
              <a:t> Sun light</a:t>
            </a: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2)    Which </a:t>
            </a:r>
            <a:r>
              <a:rPr lang="en-US" dirty="0" smtClean="0">
                <a:solidFill>
                  <a:schemeClr val="bg1"/>
                </a:solidFill>
              </a:rPr>
              <a:t>of the following is not a greenhouse </a:t>
            </a:r>
            <a:r>
              <a:rPr lang="en-US" dirty="0" smtClean="0">
                <a:solidFill>
                  <a:schemeClr val="bg1"/>
                </a:solidFill>
              </a:rPr>
              <a:t>gas?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Water vapor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Carbon dioxide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 Methane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Ethane</a:t>
            </a: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00166" y="428604"/>
            <a:ext cx="6164316" cy="70788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</a:rPr>
              <a:t>Activity 1- Questionnaire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coal-fired-power-plant--getty-1865281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714488"/>
            <a:ext cx="3214710" cy="1928826"/>
          </a:xfrm>
          <a:prstGeom prst="rect">
            <a:avLst/>
          </a:prstGeom>
        </p:spPr>
      </p:pic>
      <p:pic>
        <p:nvPicPr>
          <p:cNvPr id="8" name="Picture 7" descr="MIT-Explain-Greenhouse-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86256"/>
            <a:ext cx="321468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00042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 startAt="3"/>
            </a:pPr>
            <a:r>
              <a:rPr lang="en-IN" dirty="0" smtClean="0">
                <a:solidFill>
                  <a:schemeClr val="bg1"/>
                </a:solidFill>
              </a:rPr>
              <a:t>Climate change is heating the world evenly.</a:t>
            </a:r>
          </a:p>
          <a:p>
            <a:pPr marL="342900" indent="-342900">
              <a:buAutoNum type="alphaLcPeriod"/>
            </a:pPr>
            <a:r>
              <a:rPr lang="en-IN" dirty="0" smtClean="0">
                <a:solidFill>
                  <a:schemeClr val="bg1"/>
                </a:solidFill>
              </a:rPr>
              <a:t>True</a:t>
            </a:r>
          </a:p>
          <a:p>
            <a:pPr marL="342900" indent="-342900">
              <a:buAutoNum type="alphaLcPeriod"/>
            </a:pPr>
            <a:r>
              <a:rPr lang="en-IN" dirty="0" smtClean="0">
                <a:solidFill>
                  <a:schemeClr val="bg1"/>
                </a:solidFill>
              </a:rPr>
              <a:t>False</a:t>
            </a: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IN" dirty="0" smtClean="0">
              <a:solidFill>
                <a:schemeClr val="bg1"/>
              </a:solidFill>
            </a:endParaRPr>
          </a:p>
          <a:p>
            <a:pPr marL="342900" indent="-342900"/>
            <a:endParaRPr lang="en-IN" dirty="0" smtClean="0">
              <a:solidFill>
                <a:schemeClr val="bg1"/>
              </a:solidFill>
            </a:endParaRPr>
          </a:p>
          <a:p>
            <a:pPr marL="342900" indent="-342900"/>
            <a:endParaRPr lang="en-IN" dirty="0" smtClean="0">
              <a:solidFill>
                <a:schemeClr val="bg1"/>
              </a:solidFill>
            </a:endParaRPr>
          </a:p>
          <a:p>
            <a:pPr marL="342900" indent="-342900">
              <a:buAutoNum type="alphaL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 startAt="4"/>
            </a:pPr>
            <a:r>
              <a:rPr lang="en-IN" dirty="0" smtClean="0">
                <a:solidFill>
                  <a:schemeClr val="bg1"/>
                </a:solidFill>
              </a:rPr>
              <a:t>What is the importance of Ozone layer?</a:t>
            </a:r>
          </a:p>
          <a:p>
            <a:pPr marL="342900" indent="-342900">
              <a:buAutoNum type="alphaLcPeriod"/>
            </a:pPr>
            <a:r>
              <a:rPr lang="en-IN" dirty="0" smtClean="0">
                <a:solidFill>
                  <a:schemeClr val="bg1"/>
                </a:solidFill>
              </a:rPr>
              <a:t>Protect earth from UV rays.</a:t>
            </a:r>
          </a:p>
          <a:p>
            <a:pPr marL="342900" indent="-342900">
              <a:buAutoNum type="alphaLcPeriod"/>
            </a:pPr>
            <a:r>
              <a:rPr lang="en-IN" dirty="0" smtClean="0">
                <a:solidFill>
                  <a:schemeClr val="bg1"/>
                </a:solidFill>
              </a:rPr>
              <a:t>Provides oxygen to earth. </a:t>
            </a:r>
          </a:p>
          <a:p>
            <a:pPr marL="342900" indent="-342900">
              <a:buAutoNum type="alphaLcPeriod"/>
            </a:pPr>
            <a:endParaRPr lang="en-IN" dirty="0"/>
          </a:p>
        </p:txBody>
      </p:sp>
      <p:pic>
        <p:nvPicPr>
          <p:cNvPr id="3" name="Picture 2" descr="earth-temperatu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000108"/>
            <a:ext cx="3357586" cy="2143140"/>
          </a:xfrm>
          <a:prstGeom prst="rect">
            <a:avLst/>
          </a:prstGeom>
        </p:spPr>
      </p:pic>
      <p:pic>
        <p:nvPicPr>
          <p:cNvPr id="4" name="Picture 3" descr="ozone_layer2776_fa_rsz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000504"/>
            <a:ext cx="3357586" cy="2184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28599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dirty="0" smtClean="0"/>
          </a:p>
          <a:p>
            <a:pPr algn="ctr"/>
            <a:r>
              <a:rPr lang="en-IN" dirty="0" smtClean="0">
                <a:solidFill>
                  <a:schemeClr val="bg1"/>
                </a:solidFill>
              </a:rPr>
              <a:t>After </a:t>
            </a:r>
            <a:r>
              <a:rPr lang="en-IN" dirty="0" smtClean="0">
                <a:solidFill>
                  <a:schemeClr val="bg1"/>
                </a:solidFill>
              </a:rPr>
              <a:t>watching this video, tell </a:t>
            </a:r>
            <a:r>
              <a:rPr lang="en-IN" dirty="0" smtClean="0">
                <a:solidFill>
                  <a:schemeClr val="bg1"/>
                </a:solidFill>
              </a:rPr>
              <a:t>me</a:t>
            </a:r>
          </a:p>
          <a:p>
            <a:pPr algn="ctr"/>
            <a:endParaRPr lang="en-IN" dirty="0" smtClean="0">
              <a:solidFill>
                <a:schemeClr val="bg1"/>
              </a:solidFill>
            </a:endParaRPr>
          </a:p>
          <a:p>
            <a:pPr algn="ctr"/>
            <a:r>
              <a:rPr lang="en-IN" dirty="0" smtClean="0">
                <a:solidFill>
                  <a:schemeClr val="bg1"/>
                </a:solidFill>
              </a:rPr>
              <a:t>W</a:t>
            </a:r>
            <a:r>
              <a:rPr lang="en-IN" dirty="0" smtClean="0">
                <a:solidFill>
                  <a:schemeClr val="bg1"/>
                </a:solidFill>
              </a:rPr>
              <a:t>hat </a:t>
            </a:r>
            <a:r>
              <a:rPr lang="en-IN" dirty="0" smtClean="0">
                <a:solidFill>
                  <a:schemeClr val="bg1"/>
                </a:solidFill>
              </a:rPr>
              <a:t>are the significant factors about global warming?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28596" y="571480"/>
            <a:ext cx="8429684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Activity 2- Watch the following video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question-mark-icon-on-white-puzzle-royalty-free-image-917901148-1558452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714752"/>
            <a:ext cx="4857752" cy="257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1857364"/>
            <a:ext cx="4643470" cy="369332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2"/>
              </a:rPr>
              <a:t>https://youtu.be/4HdV6a3wI3g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21455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With your previous and current understanding, what are the significant factors of global warming according to you?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14356"/>
            <a:ext cx="8429684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Activity 3- Create understanding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main-qimg-448c4e3dd9a45c8c0108cc34e8b10b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357562"/>
            <a:ext cx="4587240" cy="258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643050"/>
            <a:ext cx="67292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Select one of the following topic and talk about that for 2 minutes.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IN" dirty="0" smtClean="0">
                <a:solidFill>
                  <a:schemeClr val="bg1"/>
                </a:solidFill>
              </a:rPr>
              <a:t>Green house effect</a:t>
            </a:r>
          </a:p>
          <a:p>
            <a:pPr marL="342900" indent="-342900">
              <a:buAutoNum type="arabicParenR"/>
            </a:pPr>
            <a:r>
              <a:rPr lang="en-IN" dirty="0" smtClean="0">
                <a:solidFill>
                  <a:schemeClr val="bg1"/>
                </a:solidFill>
              </a:rPr>
              <a:t>Ozone layer depletion</a:t>
            </a:r>
          </a:p>
          <a:p>
            <a:pPr marL="342900" indent="-342900">
              <a:buAutoNum type="arabicParenR"/>
            </a:pPr>
            <a:r>
              <a:rPr lang="en-IN" dirty="0" smtClean="0">
                <a:solidFill>
                  <a:schemeClr val="bg1"/>
                </a:solidFill>
              </a:rPr>
              <a:t>Pollution</a:t>
            </a:r>
          </a:p>
          <a:p>
            <a:pPr marL="342900" indent="-342900"/>
            <a:endParaRPr lang="en-IN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IN" dirty="0" smtClean="0">
                <a:solidFill>
                  <a:schemeClr val="bg1"/>
                </a:solidFill>
              </a:rPr>
              <a:t>Also explain how it is related to global warming?</a:t>
            </a:r>
          </a:p>
          <a:p>
            <a:pPr marL="342900" indent="-342900">
              <a:buAutoNum type="arabicParenR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14356"/>
            <a:ext cx="8429684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Activity 4- Discussion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1581489812phpiYdLs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86190"/>
            <a:ext cx="4112726" cy="2709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500034" y="1357298"/>
            <a:ext cx="1643074" cy="1285884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571472" y="3071810"/>
            <a:ext cx="1500198" cy="1357322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571472" y="4929198"/>
            <a:ext cx="1571636" cy="1357322"/>
          </a:xfrm>
          <a:prstGeom prst="actionButtonHelp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58" y="428604"/>
            <a:ext cx="8429684" cy="6463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</a:rPr>
              <a:t>Activity 5-Peer Feedback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1357298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N" sz="1400" dirty="0" smtClean="0">
                <a:solidFill>
                  <a:schemeClr val="bg1"/>
                </a:solidFill>
              </a:rPr>
              <a:t>Rate this presentation in range of 1 to 5 stars</a:t>
            </a:r>
          </a:p>
          <a:p>
            <a:pPr marL="342900" indent="-342900"/>
            <a:r>
              <a:rPr lang="en-IN" sz="1400" dirty="0" smtClean="0">
                <a:solidFill>
                  <a:schemeClr val="bg1"/>
                </a:solidFill>
              </a:rPr>
              <a:t>1-Highly Dislike</a:t>
            </a:r>
          </a:p>
          <a:p>
            <a:pPr marL="342900" indent="-342900"/>
            <a:r>
              <a:rPr lang="en-IN" sz="1400" dirty="0" smtClean="0">
                <a:solidFill>
                  <a:schemeClr val="bg1"/>
                </a:solidFill>
              </a:rPr>
              <a:t>2- Dislike</a:t>
            </a:r>
          </a:p>
          <a:p>
            <a:pPr marL="342900" indent="-342900"/>
            <a:r>
              <a:rPr lang="en-IN" sz="1400" dirty="0" smtClean="0">
                <a:solidFill>
                  <a:schemeClr val="bg1"/>
                </a:solidFill>
              </a:rPr>
              <a:t>3- Average</a:t>
            </a:r>
          </a:p>
          <a:p>
            <a:pPr marL="342900" indent="-342900"/>
            <a:r>
              <a:rPr lang="en-IN" sz="1400" dirty="0" smtClean="0">
                <a:solidFill>
                  <a:schemeClr val="bg1"/>
                </a:solidFill>
              </a:rPr>
              <a:t>4- Good</a:t>
            </a:r>
          </a:p>
          <a:p>
            <a:pPr marL="342900" indent="-342900"/>
            <a:r>
              <a:rPr lang="en-IN" sz="1400" dirty="0" smtClean="0">
                <a:solidFill>
                  <a:schemeClr val="bg1"/>
                </a:solidFill>
              </a:rPr>
              <a:t>5- Excellent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984" y="3357562"/>
            <a:ext cx="3571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chemeClr val="bg1"/>
                </a:solidFill>
              </a:rPr>
              <a:t>Suggestions-</a:t>
            </a:r>
          </a:p>
          <a:p>
            <a:r>
              <a:rPr lang="en-IN" sz="1400" dirty="0" smtClean="0">
                <a:solidFill>
                  <a:schemeClr val="bg1"/>
                </a:solidFill>
              </a:rPr>
              <a:t>Anything you wish to improve in this presentation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3" y="528638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chemeClr val="bg1"/>
                </a:solidFill>
              </a:rPr>
              <a:t>Any question you want to ask regarding this presentation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 descr="85-851372_5-stars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643050"/>
            <a:ext cx="2714644" cy="1143008"/>
          </a:xfrm>
          <a:prstGeom prst="rect">
            <a:avLst/>
          </a:prstGeom>
        </p:spPr>
      </p:pic>
      <p:pic>
        <p:nvPicPr>
          <p:cNvPr id="17" name="Picture 16" descr="Hands-raised-graphic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5072074"/>
            <a:ext cx="2928958" cy="1143008"/>
          </a:xfrm>
          <a:prstGeom prst="rect">
            <a:avLst/>
          </a:prstGeom>
        </p:spPr>
      </p:pic>
      <p:pic>
        <p:nvPicPr>
          <p:cNvPr id="18" name="Picture 17" descr="suggestion_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286124"/>
            <a:ext cx="2857520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tty_469566889_105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50"/>
            <a:ext cx="771530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20C8F7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202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MYPC</cp:lastModifiedBy>
  <cp:revision>19</cp:revision>
  <dcterms:created xsi:type="dcterms:W3CDTF">2021-03-18T18:29:56Z</dcterms:created>
  <dcterms:modified xsi:type="dcterms:W3CDTF">2021-03-20T20:13:11Z</dcterms:modified>
</cp:coreProperties>
</file>